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3" r:id="rId10"/>
    <p:sldId id="264" r:id="rId11"/>
    <p:sldId id="266" r:id="rId12"/>
    <p:sldId id="270" r:id="rId13"/>
    <p:sldId id="271" r:id="rId14"/>
    <p:sldId id="272" r:id="rId15"/>
    <p:sldId id="275" r:id="rId16"/>
    <p:sldId id="281" r:id="rId17"/>
    <p:sldId id="273" r:id="rId18"/>
    <p:sldId id="279" r:id="rId19"/>
    <p:sldId id="274" r:id="rId20"/>
    <p:sldId id="282" r:id="rId21"/>
    <p:sldId id="280" r:id="rId22"/>
    <p:sldId id="276" r:id="rId23"/>
    <p:sldId id="277" r:id="rId24"/>
    <p:sldId id="278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106E55-1B3F-45CF-BAC7-6DA925314703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EC7D58-0ABE-4B5F-8AA9-5F3BE3B317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ТРАДИЦИОННАЯ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ОДЕЖДА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357826"/>
            <a:ext cx="7643834" cy="1500174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Полторацкая Н.В.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класса «Музыкальный фольклор»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МАОУДО «ДШИ №15»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ПОРТЫ (ШТАНЫ)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900486" cy="507209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Главной составляющей русского мужского национального костюма были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порты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неширокие длинные штаны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от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портки-портной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Держались они на шнурке-г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шнике, который завязывался вокруг талии</a:t>
            </a:r>
          </a:p>
        </p:txBody>
      </p:sp>
      <p:pic>
        <p:nvPicPr>
          <p:cNvPr id="4" name="Рисунок 3" descr="SHtany-port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928802"/>
            <a:ext cx="450059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85860"/>
            <a:ext cx="3971924" cy="521497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 как их заправляли в сапоги или обвязывали онучами, то шили их немного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укороченными.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Фасон портов мог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 облегающим либо наподобие шаровар.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 штанов обычно был синим и обязательно в белую полоску по бокам</a:t>
            </a:r>
          </a:p>
          <a:p>
            <a:endParaRPr lang="ru-RU" dirty="0"/>
          </a:p>
        </p:txBody>
      </p:sp>
      <p:pic>
        <p:nvPicPr>
          <p:cNvPr id="5" name="Рисунок 4" descr="63609-p0000023-682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711132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КУШАК (ПОЯС)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543428" cy="564357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Пояс является неотъемлемой частью русской народной одежды, как мужской, так и женской.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Практическое назначение пояса состоит в том, чтобы удерживать одежду на стане (теле). 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 подпоясывали рубахи, укрепляли набедренную одежду, подпоясывали распашную верхнюю одежду, иногда не имевшую застёжки.</a:t>
            </a:r>
          </a:p>
        </p:txBody>
      </p:sp>
      <p:pic>
        <p:nvPicPr>
          <p:cNvPr id="4" name="Рисунок 3" descr="тулу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00174"/>
            <a:ext cx="3605928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71546"/>
            <a:ext cx="4400552" cy="55721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Традиционным цветом для поясов был красный - цвет огня, крови, солнца, символизировавший жизненную силу, долголетие, плодородие и власть. 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Красный </a:t>
            </a:r>
            <a:r>
              <a:rPr lang="ru-RU" dirty="0" smtClean="0">
                <a:solidFill>
                  <a:schemeClr val="tx2"/>
                </a:solidFill>
              </a:rPr>
              <a:t>значит красивый, праздничный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Поскольку карманов не было, то к поясу привязывали нож, гашник (небольшой карманчик) для ключей и других мелочей.</a:t>
            </a:r>
          </a:p>
          <a:p>
            <a:endParaRPr lang="ru-RU" dirty="0"/>
          </a:p>
        </p:txBody>
      </p:sp>
      <p:pic>
        <p:nvPicPr>
          <p:cNvPr id="4" name="Рисунок 3" descr="ebf533cbc15c8fa89701934734c530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3524259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8001056" cy="48577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ЛАПТИ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Самой распространённой обувью русского народа были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лапти.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Недаром говорится - "лапотная Русь". Не только для крестьян, но и для большинства небогатых горожан лапти были единственной доступной обувью, а сапоги из кожи - несбыточной мечтой.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прочности и утепления лаптей внутрь стелили солому, а подошвы подшивали конопляной верёвкой. Ноги в таких лаптях не промокали и не замерзали. 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зависимости от времени года, лапти обували на холщовые, шерстяные или суконные подмотки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(онучи).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образом, лапти можно было носить в любую погоду.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Держались лапти на оборах - кожаных узких ремешках или верёвках из конопляного волокна -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моченцах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опоясывающих ногу до колена.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417" y="2468563"/>
            <a:ext cx="5852583" cy="43894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Носились лапти недолго: в горячую крестьянскую пору - четыре дня, а зимой - десять дней. "В дорогу идти - пять пар плести", - говорили в народе.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зато и стоили лапти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дёшево - не более пяти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копеек (а сапоги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несколько рублей),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отсюда их доступность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распространённость.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САПОГИ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000372"/>
            <a:ext cx="3575981" cy="368115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8858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Мечтой каждого русского крестьянина были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кожаные сапоги.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Сапоги могли себе позволить  зажиточные крестьяне и богатые люди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небрежно сделанной работе сейчас говорят: "Два сапога - пара,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оба на левую ногу". А в те времена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сапоги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шились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одинаковыми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		ноги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приобретали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нужную форму 			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процессе носки.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8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Сапоги носили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все: и мужчины 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 дети. </a:t>
            </a:r>
          </a:p>
          <a:p>
            <a:pPr lvl="8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Деревенские сапоги шили из          </a:t>
            </a:r>
          </a:p>
          <a:p>
            <a:pPr lvl="8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простой чёрной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кожи.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000296" y="1500150"/>
            <a:ext cx="6229336" cy="5357850"/>
          </a:xfrm>
        </p:spPr>
        <p:txBody>
          <a:bodyPr>
            <a:normAutofit/>
          </a:bodyPr>
          <a:lstStyle/>
          <a:p>
            <a:pPr lvl="8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Богатые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также носили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сапоги из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дорогой цветной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кожи, нередко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украшенные орнаментом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8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Такие парадные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сафьяновые сапоги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могли быть и красными, и жёлтыми, и зелёными, и белыми, и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8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Красили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кожу при выделке сами сапожники. </a:t>
            </a:r>
          </a:p>
          <a:p>
            <a:endParaRPr lang="ru-RU" dirty="0"/>
          </a:p>
        </p:txBody>
      </p:sp>
      <p:pic>
        <p:nvPicPr>
          <p:cNvPr id="7" name="Рисунок 6" descr="sapogi12-199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857232"/>
            <a:ext cx="2714644" cy="3714776"/>
          </a:xfrm>
          <a:prstGeom prst="rect">
            <a:avLst/>
          </a:prstGeom>
        </p:spPr>
      </p:pic>
      <p:pic>
        <p:nvPicPr>
          <p:cNvPr id="6" name="Рисунок 5" descr="785309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876"/>
            <a:ext cx="2928938" cy="29289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257676" cy="43891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Валенки (валяная обувь) носили в суровую русскую зиму.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ещё называли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катанки,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катанцы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у нас в Сибири -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пимы.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Валенки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сохраняли ноги в тепле даже в самые сильные морозы.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але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421484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 одёжке встречают…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572132" cy="5500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каждого народа мира есть свои особенности и отличия от других: свои традиции, культура, язык, обряды, а также традиционный национальный костюм.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Традиционная одежда создавалась многими поколениями. Она зависела от климата той местности, где жил данный народ, от того, чем этот народ занимался.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национальный костюм имеет свои особенности в зависимости от региона и отличается особенностями покроя, тканью, цветовой гаммой, орнаментом, составом костюма и способом ношения различных его частей.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bf533cbc15c8fa89701934734c530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65" y="1357298"/>
            <a:ext cx="3476634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35745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Изготавливали их деревенские мастера (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катовалы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из овечьей шерсти. </a:t>
            </a:r>
          </a:p>
          <a:p>
            <a:endParaRPr lang="ru-RU" dirty="0"/>
          </a:p>
        </p:txBody>
      </p:sp>
      <p:pic>
        <p:nvPicPr>
          <p:cNvPr id="4" name="Рисунок 3" descr="kak_delajut_vale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7604645" cy="46775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85860"/>
            <a:ext cx="4471990" cy="503874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Некоторые валенки красили в чёрный цвет, другие оставались неокрашенными. 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Небогатая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имела, как правило, только одну пару валенок на всех, и носить их приходилось по очереди или по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старшинству.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Валенки берегли и подшивали.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2" y="1142984"/>
            <a:ext cx="4214856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ЗИПУН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468880"/>
            <a:ext cx="4471990" cy="438912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Поверх рубахи мужчины одевали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зипун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длинную одежду без воротника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Зипун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застёгивался на пуговицы, а вокруг талии подпоясывался нешироким поясом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Зипун застёгивался на крючки или пуговицы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ипун 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00306"/>
            <a:ext cx="4143371" cy="38875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043362" cy="47529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Тулуп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длинная меховая шуба, полы которой заходят одна на другую.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Подвязывались тулупы ярким кушаком (поясом)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Руси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шубы (тулупы)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шили только мехом внутрь.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Простые люди в зимнюю пору носили овчинные тулупы.</a:t>
            </a:r>
          </a:p>
          <a:p>
            <a:endParaRPr lang="ru-RU" dirty="0"/>
          </a:p>
        </p:txBody>
      </p:sp>
      <p:pic>
        <p:nvPicPr>
          <p:cNvPr id="4" name="Рисунок 3" descr="kostum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143272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ГОЛОВНЫЕ УБОРЫ.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ВАЛЁНКА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214554"/>
            <a:ext cx="4229072" cy="438912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Основным типом головного убора является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шапка-валёнка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грешевник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валяная из овечьей шерсти серого, белого или коричневого цвета.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Валёнка имела цилиндрическую форму с узкими полями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ален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00174"/>
            <a:ext cx="4429136" cy="44291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11" y="2000240"/>
            <a:ext cx="4753889" cy="3126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КАРТУЗ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4114800" cy="47529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 второй половине 19 века из города в деревню пришёл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картуз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 чёрного сукна с кожаным козырьком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тулью картуза жениха на свадьбе и по праздникам вставляли красный или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цветок.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204" y="857231"/>
            <a:ext cx="7884761" cy="60007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86346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dirty="0" smtClean="0">
                <a:solidFill>
                  <a:schemeClr val="tx2"/>
                </a:solidFill>
              </a:rPr>
              <a:t>Наименьшие затруднения при изучении представляет мужская одежда, которая была однотипной по покрою во всех областях Руси.</a:t>
            </a:r>
          </a:p>
          <a:p>
            <a:pPr algn="just" fontAlgn="base"/>
            <a:r>
              <a:rPr lang="ru-RU" dirty="0" smtClean="0">
                <a:solidFill>
                  <a:schemeClr val="tx2"/>
                </a:solidFill>
              </a:rPr>
              <a:t>Это было связано с положением мужчины в обществе. Он был самостоятельной фигурой, нежели женщина</a:t>
            </a:r>
          </a:p>
          <a:p>
            <a:pPr algn="just" fontAlgn="base"/>
            <a:r>
              <a:rPr lang="ru-RU" dirty="0" smtClean="0">
                <a:solidFill>
                  <a:schemeClr val="tx2"/>
                </a:solidFill>
              </a:rPr>
              <a:t>В виду нехватки хлеба, крестьянин в свободное от полевых работ время должен был отправляться на заработки, иногда довольно далеко и надолго. При этом он тесно общался с жителями других губерний и с горожанами, становился более терпимым к чужим традициям, приобрел более широкий взгляд.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57166"/>
            <a:ext cx="4186238" cy="5929354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Большая часть жителей Руси занималась земледелием. Одевались они так, чтобы было удобно обрабатывать землю, ухаживать за домашними животными и делать другую работу. 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3710653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МУЖСКАЯ ОДЕЖДА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3971924" cy="5500702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Рубаха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Порты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Кушак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Обувь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Верхняя одежда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Головные уборы</a:t>
            </a:r>
          </a:p>
          <a:p>
            <a:pPr>
              <a:buNone/>
            </a:pPr>
            <a:endParaRPr lang="ru-RU" sz="36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порт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928934"/>
            <a:ext cx="2335926" cy="1942386"/>
          </a:xfrm>
          <a:prstGeom prst="rect">
            <a:avLst/>
          </a:prstGeom>
        </p:spPr>
      </p:pic>
      <p:pic>
        <p:nvPicPr>
          <p:cNvPr id="4" name="Рисунок 3" descr="рубах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214422"/>
            <a:ext cx="2000248" cy="3000372"/>
          </a:xfrm>
          <a:prstGeom prst="rect">
            <a:avLst/>
          </a:prstGeom>
        </p:spPr>
      </p:pic>
      <p:pic>
        <p:nvPicPr>
          <p:cNvPr id="6" name="Рисунок 5" descr="куш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428736"/>
            <a:ext cx="2000264" cy="1428743"/>
          </a:xfrm>
          <a:prstGeom prst="rect">
            <a:avLst/>
          </a:prstGeom>
        </p:spPr>
      </p:pic>
      <p:pic>
        <p:nvPicPr>
          <p:cNvPr id="7" name="Рисунок 6" descr="тулу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142984"/>
            <a:ext cx="2168156" cy="3049714"/>
          </a:xfrm>
          <a:prstGeom prst="rect">
            <a:avLst/>
          </a:prstGeom>
        </p:spPr>
      </p:pic>
      <p:pic>
        <p:nvPicPr>
          <p:cNvPr id="8" name="Рисунок 7" descr="картуз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946" y="4214818"/>
            <a:ext cx="2824421" cy="1857364"/>
          </a:xfrm>
          <a:prstGeom prst="rect">
            <a:avLst/>
          </a:prstGeom>
        </p:spPr>
      </p:pic>
      <p:pic>
        <p:nvPicPr>
          <p:cNvPr id="9" name="Рисунок 8" descr="лапт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5015257"/>
            <a:ext cx="2357454" cy="18427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rang-phuc-truyen-thong-nga-camnangdep-giaoducvietnam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3571899" cy="550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РУБАХА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571612"/>
            <a:ext cx="4500562" cy="5110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Мужчины носили рубахи с малых лет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Рубахи, зачастую длинную, носили навыпуск и подпоясывали узким пояском (кушаком), к которому по мере надобности прикрепляли гребень, дорожный нож или другие мелкие предметы.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114800" cy="503874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 мужской будничной одежды состоял из 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рубахи-косоворотки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разрезом по левой стороне груди</a:t>
            </a:r>
            <a:r>
              <a:rPr lang="ru-RU" sz="3200" dirty="0" smtClean="0"/>
              <a:t> 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медными, костяными или деревянными пуговицами.</a:t>
            </a:r>
          </a:p>
          <a:p>
            <a:endParaRPr lang="ru-RU" dirty="0"/>
          </a:p>
        </p:txBody>
      </p:sp>
      <p:pic>
        <p:nvPicPr>
          <p:cNvPr id="4" name="Рисунок 3" descr="8b7ffee97911c9fa7329dabb4ebt--russkij-stil-russkaya-muzhskaya-ruba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68" y="915150"/>
            <a:ext cx="4572032" cy="5942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98edd7f83cea1ce03dd26db1732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21" y="2560626"/>
            <a:ext cx="6168479" cy="429737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901114" cy="55721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Богато украшалась только праздничная одежда, да ещё молодые мужчины и неженатые парни могли наряжаться в яркие расшитые рубашки. 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Праздничную рубаху делали из тонкого отбелённого холста и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украшали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тканьём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вышивкой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красно-черными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нитями ворот или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разрез на груди,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манжеты рукавов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подол.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01114" cy="30003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Мужчины могли носить многочисленные украшения - яркие ленты на шляпах, шейные платки, браслеты, цепочки. </a:t>
            </a:r>
          </a:p>
          <a:p>
            <a:endParaRPr lang="ru-RU" sz="3200" dirty="0" smtClean="0"/>
          </a:p>
          <a:p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19e1a4db7c18243ca56c7c56ccf5a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95488"/>
            <a:ext cx="7143768" cy="47625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755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МУЖСКАЯ   ТРАДИЦИОННАЯ   ОДЕЖДА</vt:lpstr>
      <vt:lpstr>По одёжке встречают…</vt:lpstr>
      <vt:lpstr>Слайд 3</vt:lpstr>
      <vt:lpstr>Слайд 4</vt:lpstr>
      <vt:lpstr>МУЖСКАЯ ОДЕЖДА</vt:lpstr>
      <vt:lpstr>РУБАХА</vt:lpstr>
      <vt:lpstr>Слайд 7</vt:lpstr>
      <vt:lpstr>Слайд 8</vt:lpstr>
      <vt:lpstr>Слайд 9</vt:lpstr>
      <vt:lpstr>ПОРТЫ (ШТАНЫ)</vt:lpstr>
      <vt:lpstr>Слайд 11</vt:lpstr>
      <vt:lpstr>КУШАК (ПОЯС)</vt:lpstr>
      <vt:lpstr>Слайд 13</vt:lpstr>
      <vt:lpstr>ОБУВЬ</vt:lpstr>
      <vt:lpstr> ЛАПТИ</vt:lpstr>
      <vt:lpstr>  Носились лапти недолго: в горячую крестьянскую пору - четыре дня, а зимой - десять дней. "В дорогу идти - пять пар плести", - говорили в народе.   Но зато и стоили лапти  дёшево - не более пяти  копеек (а сапоги  несколько рублей),  отсюда их доступность  и распространённость.</vt:lpstr>
      <vt:lpstr>САПОГИ</vt:lpstr>
      <vt:lpstr>Слайд 18</vt:lpstr>
      <vt:lpstr>ВАЛЕНКИ</vt:lpstr>
      <vt:lpstr>Слайд 20</vt:lpstr>
      <vt:lpstr>Слайд 21</vt:lpstr>
      <vt:lpstr>ВЕРХНЯЯ ОДЕЖДА.  ЗИПУН</vt:lpstr>
      <vt:lpstr>ТУЛУП</vt:lpstr>
      <vt:lpstr>ГОЛОВНЫЕ УБОРЫ.  ВАЛЁНКА</vt:lpstr>
      <vt:lpstr>КАРТУЗ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МУЖСКАЯ   ТРАДИЦИОННАЯ   ОДЕЖДА</dc:title>
  <dc:creator>Asus</dc:creator>
  <cp:lastModifiedBy>Asus</cp:lastModifiedBy>
  <cp:revision>81</cp:revision>
  <dcterms:created xsi:type="dcterms:W3CDTF">2020-05-02T08:39:28Z</dcterms:created>
  <dcterms:modified xsi:type="dcterms:W3CDTF">2020-05-04T09:10:45Z</dcterms:modified>
</cp:coreProperties>
</file>